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2E7BA-C14B-4C62-8985-1E4C5E44F7CD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B784807-E8A2-4740-86C5-363961FF4594}">
      <dgm:prSet/>
      <dgm:spPr/>
      <dgm:t>
        <a:bodyPr/>
        <a:lstStyle/>
        <a:p>
          <a:pPr algn="ctr"/>
          <a:r>
            <a:rPr lang="ru-RU" dirty="0" smtClean="0"/>
            <a:t>30.08.2020г.</a:t>
          </a:r>
        </a:p>
        <a:p>
          <a:pPr algn="ctr"/>
          <a:r>
            <a:rPr lang="ru-RU" dirty="0" smtClean="0"/>
            <a:t>С 8-00 до 19-00часов</a:t>
          </a:r>
        </a:p>
        <a:p>
          <a:pPr algn="ctr"/>
          <a:r>
            <a:rPr lang="ru-RU" dirty="0" smtClean="0"/>
            <a:t>Состоится рейтинговое голосование по </a:t>
          </a:r>
          <a:r>
            <a:rPr lang="ru-RU" dirty="0"/>
            <a:t>отбору общественной </a:t>
          </a:r>
          <a:r>
            <a:rPr lang="ru-RU" dirty="0" smtClean="0"/>
            <a:t>территории, предлагаемой к благоустройству </a:t>
          </a:r>
          <a:r>
            <a:rPr lang="ru-RU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gm:t>
    </dgm:pt>
    <dgm:pt modelId="{E57F324C-A0B0-4875-B640-1BFC9F146A68}" type="parTrans" cxnId="{709C91E9-7E06-4FEA-93FE-2CD623D168F1}">
      <dgm:prSet/>
      <dgm:spPr/>
      <dgm:t>
        <a:bodyPr/>
        <a:lstStyle/>
        <a:p>
          <a:endParaRPr lang="ru-RU"/>
        </a:p>
      </dgm:t>
    </dgm:pt>
    <dgm:pt modelId="{412CDDD1-2D84-4FF8-87DA-B78374BC8F1A}" type="sibTrans" cxnId="{709C91E9-7E06-4FEA-93FE-2CD623D168F1}">
      <dgm:prSet/>
      <dgm:spPr/>
      <dgm:t>
        <a:bodyPr/>
        <a:lstStyle/>
        <a:p>
          <a:endParaRPr lang="ru-RU"/>
        </a:p>
      </dgm:t>
    </dgm:pt>
    <dgm:pt modelId="{7993C25A-761F-4591-979F-1E664D9EFDBF}" type="pres">
      <dgm:prSet presAssocID="{1812E7BA-C14B-4C62-8985-1E4C5E44F7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E5DD8-90C1-413B-B05E-619E4B75972F}" type="pres">
      <dgm:prSet presAssocID="{2B784807-E8A2-4740-86C5-363961FF4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94FFB-B18A-4DA2-87CF-324D916D102E}" type="presOf" srcId="{1812E7BA-C14B-4C62-8985-1E4C5E44F7CD}" destId="{7993C25A-761F-4591-979F-1E664D9EFDBF}" srcOrd="0" destOrd="0" presId="urn:microsoft.com/office/officeart/2005/8/layout/vList2"/>
    <dgm:cxn modelId="{96B1F94E-F1B3-44DD-A176-E9D846947B27}" type="presOf" srcId="{2B784807-E8A2-4740-86C5-363961FF4594}" destId="{BC4E5DD8-90C1-413B-B05E-619E4B75972F}" srcOrd="0" destOrd="0" presId="urn:microsoft.com/office/officeart/2005/8/layout/vList2"/>
    <dgm:cxn modelId="{709C91E9-7E06-4FEA-93FE-2CD623D168F1}" srcId="{1812E7BA-C14B-4C62-8985-1E4C5E44F7CD}" destId="{2B784807-E8A2-4740-86C5-363961FF4594}" srcOrd="0" destOrd="0" parTransId="{E57F324C-A0B0-4875-B640-1BFC9F146A68}" sibTransId="{412CDDD1-2D84-4FF8-87DA-B78374BC8F1A}"/>
    <dgm:cxn modelId="{DF207E44-922A-4720-867A-86B17FE21C8D}" type="presParOf" srcId="{7993C25A-761F-4591-979F-1E664D9EFDBF}" destId="{BC4E5DD8-90C1-413B-B05E-619E4B7597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2E7BA-C14B-4C62-8985-1E4C5E44F7CD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B784807-E8A2-4740-86C5-363961FF4594}">
      <dgm:prSet/>
      <dgm:spPr/>
      <dgm:t>
        <a:bodyPr/>
        <a:lstStyle/>
        <a:p>
          <a:pPr algn="ctr"/>
          <a:r>
            <a:rPr lang="ru-RU" dirty="0" smtClean="0"/>
            <a:t>30.08.2020г.</a:t>
          </a:r>
        </a:p>
        <a:p>
          <a:pPr algn="ctr"/>
          <a:r>
            <a:rPr lang="ru-RU" dirty="0" smtClean="0"/>
            <a:t>С 8-00 до 19-00 часов</a:t>
          </a:r>
        </a:p>
        <a:p>
          <a:pPr algn="ctr"/>
          <a:r>
            <a:rPr lang="ru-RU" dirty="0" smtClean="0"/>
            <a:t>Состоится рейтинговое голосование по </a:t>
          </a:r>
          <a:r>
            <a:rPr lang="ru-RU" dirty="0"/>
            <a:t>отбору общественной </a:t>
          </a:r>
          <a:r>
            <a:rPr lang="ru-RU" dirty="0" smtClean="0"/>
            <a:t>территории, предлагаемой к благоустройству </a:t>
          </a:r>
          <a:r>
            <a:rPr lang="ru-RU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gm:t>
    </dgm:pt>
    <dgm:pt modelId="{E57F324C-A0B0-4875-B640-1BFC9F146A68}" type="parTrans" cxnId="{709C91E9-7E06-4FEA-93FE-2CD623D168F1}">
      <dgm:prSet/>
      <dgm:spPr/>
      <dgm:t>
        <a:bodyPr/>
        <a:lstStyle/>
        <a:p>
          <a:endParaRPr lang="ru-RU"/>
        </a:p>
      </dgm:t>
    </dgm:pt>
    <dgm:pt modelId="{412CDDD1-2D84-4FF8-87DA-B78374BC8F1A}" type="sibTrans" cxnId="{709C91E9-7E06-4FEA-93FE-2CD623D168F1}">
      <dgm:prSet/>
      <dgm:spPr/>
      <dgm:t>
        <a:bodyPr/>
        <a:lstStyle/>
        <a:p>
          <a:endParaRPr lang="ru-RU"/>
        </a:p>
      </dgm:t>
    </dgm:pt>
    <dgm:pt modelId="{7993C25A-761F-4591-979F-1E664D9EFDBF}" type="pres">
      <dgm:prSet presAssocID="{1812E7BA-C14B-4C62-8985-1E4C5E44F7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E5DD8-90C1-413B-B05E-619E4B75972F}" type="pres">
      <dgm:prSet presAssocID="{2B784807-E8A2-4740-86C5-363961FF4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94FFB-B18A-4DA2-87CF-324D916D102E}" type="presOf" srcId="{1812E7BA-C14B-4C62-8985-1E4C5E44F7CD}" destId="{7993C25A-761F-4591-979F-1E664D9EFDBF}" srcOrd="0" destOrd="0" presId="urn:microsoft.com/office/officeart/2005/8/layout/vList2"/>
    <dgm:cxn modelId="{96B1F94E-F1B3-44DD-A176-E9D846947B27}" type="presOf" srcId="{2B784807-E8A2-4740-86C5-363961FF4594}" destId="{BC4E5DD8-90C1-413B-B05E-619E4B75972F}" srcOrd="0" destOrd="0" presId="urn:microsoft.com/office/officeart/2005/8/layout/vList2"/>
    <dgm:cxn modelId="{709C91E9-7E06-4FEA-93FE-2CD623D168F1}" srcId="{1812E7BA-C14B-4C62-8985-1E4C5E44F7CD}" destId="{2B784807-E8A2-4740-86C5-363961FF4594}" srcOrd="0" destOrd="0" parTransId="{E57F324C-A0B0-4875-B640-1BFC9F146A68}" sibTransId="{412CDDD1-2D84-4FF8-87DA-B78374BC8F1A}"/>
    <dgm:cxn modelId="{DF207E44-922A-4720-867A-86B17FE21C8D}" type="presParOf" srcId="{7993C25A-761F-4591-979F-1E664D9EFDBF}" destId="{BC4E5DD8-90C1-413B-B05E-619E4B7597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2E7BA-C14B-4C62-8985-1E4C5E44F7CD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2B784807-E8A2-4740-86C5-363961FF4594}">
      <dgm:prSet/>
      <dgm:spPr/>
      <dgm:t>
        <a:bodyPr/>
        <a:lstStyle/>
        <a:p>
          <a:pPr algn="ctr"/>
          <a:r>
            <a:rPr lang="ru-RU" dirty="0" smtClean="0"/>
            <a:t>30.08.2020г.</a:t>
          </a:r>
        </a:p>
        <a:p>
          <a:pPr algn="ctr"/>
          <a:r>
            <a:rPr lang="ru-RU" dirty="0" smtClean="0"/>
            <a:t>с 8-00 до 19-00 часов</a:t>
          </a:r>
        </a:p>
        <a:p>
          <a:pPr algn="ctr"/>
          <a:r>
            <a:rPr lang="ru-RU" dirty="0" smtClean="0"/>
            <a:t>Состоится рейтинговое голосование по </a:t>
          </a:r>
          <a:r>
            <a:rPr lang="ru-RU" dirty="0"/>
            <a:t>отбору общественной </a:t>
          </a:r>
          <a:r>
            <a:rPr lang="ru-RU" dirty="0" smtClean="0"/>
            <a:t>территории, предлагаемой к благоустройству </a:t>
          </a:r>
          <a:r>
            <a:rPr lang="ru-RU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gm:t>
    </dgm:pt>
    <dgm:pt modelId="{E57F324C-A0B0-4875-B640-1BFC9F146A68}" type="parTrans" cxnId="{709C91E9-7E06-4FEA-93FE-2CD623D168F1}">
      <dgm:prSet/>
      <dgm:spPr/>
      <dgm:t>
        <a:bodyPr/>
        <a:lstStyle/>
        <a:p>
          <a:endParaRPr lang="ru-RU"/>
        </a:p>
      </dgm:t>
    </dgm:pt>
    <dgm:pt modelId="{412CDDD1-2D84-4FF8-87DA-B78374BC8F1A}" type="sibTrans" cxnId="{709C91E9-7E06-4FEA-93FE-2CD623D168F1}">
      <dgm:prSet/>
      <dgm:spPr/>
      <dgm:t>
        <a:bodyPr/>
        <a:lstStyle/>
        <a:p>
          <a:endParaRPr lang="ru-RU"/>
        </a:p>
      </dgm:t>
    </dgm:pt>
    <dgm:pt modelId="{7993C25A-761F-4591-979F-1E664D9EFDBF}" type="pres">
      <dgm:prSet presAssocID="{1812E7BA-C14B-4C62-8985-1E4C5E44F7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E5DD8-90C1-413B-B05E-619E4B75972F}" type="pres">
      <dgm:prSet presAssocID="{2B784807-E8A2-4740-86C5-363961FF45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94FFB-B18A-4DA2-87CF-324D916D102E}" type="presOf" srcId="{1812E7BA-C14B-4C62-8985-1E4C5E44F7CD}" destId="{7993C25A-761F-4591-979F-1E664D9EFDBF}" srcOrd="0" destOrd="0" presId="urn:microsoft.com/office/officeart/2005/8/layout/vList2"/>
    <dgm:cxn modelId="{96B1F94E-F1B3-44DD-A176-E9D846947B27}" type="presOf" srcId="{2B784807-E8A2-4740-86C5-363961FF4594}" destId="{BC4E5DD8-90C1-413B-B05E-619E4B75972F}" srcOrd="0" destOrd="0" presId="urn:microsoft.com/office/officeart/2005/8/layout/vList2"/>
    <dgm:cxn modelId="{709C91E9-7E06-4FEA-93FE-2CD623D168F1}" srcId="{1812E7BA-C14B-4C62-8985-1E4C5E44F7CD}" destId="{2B784807-E8A2-4740-86C5-363961FF4594}" srcOrd="0" destOrd="0" parTransId="{E57F324C-A0B0-4875-B640-1BFC9F146A68}" sibTransId="{412CDDD1-2D84-4FF8-87DA-B78374BC8F1A}"/>
    <dgm:cxn modelId="{DF207E44-922A-4720-867A-86B17FE21C8D}" type="presParOf" srcId="{7993C25A-761F-4591-979F-1E664D9EFDBF}" destId="{BC4E5DD8-90C1-413B-B05E-619E4B7597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5DD8-90C1-413B-B05E-619E4B75972F}">
      <dsp:nvSpPr>
        <dsp:cNvPr id="0" name=""/>
        <dsp:cNvSpPr/>
      </dsp:nvSpPr>
      <dsp:spPr>
        <a:xfrm>
          <a:off x="0" y="243179"/>
          <a:ext cx="3417874" cy="5868720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30.08.2020г.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 8-00 до 19-00часов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Состоится рейтинговое голосование по </a:t>
          </a:r>
          <a:r>
            <a:rPr lang="ru-RU" sz="1900" kern="1200" dirty="0"/>
            <a:t>отбору общественной </a:t>
          </a:r>
          <a:r>
            <a:rPr lang="ru-RU" sz="1900" kern="1200" dirty="0" smtClean="0"/>
            <a:t>территории, предлагаемой к благоустройству </a:t>
          </a:r>
          <a:r>
            <a:rPr lang="ru-RU" sz="1900" kern="1200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sp:txBody>
      <dsp:txXfrm>
        <a:off x="166847" y="410026"/>
        <a:ext cx="3084180" cy="5535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5DD8-90C1-413B-B05E-619E4B75972F}">
      <dsp:nvSpPr>
        <dsp:cNvPr id="0" name=""/>
        <dsp:cNvSpPr/>
      </dsp:nvSpPr>
      <dsp:spPr>
        <a:xfrm>
          <a:off x="0" y="243179"/>
          <a:ext cx="3417874" cy="5868720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30.08.2020г.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 8-00 до 19-00 часов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Состоится рейтинговое голосование по </a:t>
          </a:r>
          <a:r>
            <a:rPr lang="ru-RU" sz="1900" kern="1200" dirty="0"/>
            <a:t>отбору общественной </a:t>
          </a:r>
          <a:r>
            <a:rPr lang="ru-RU" sz="1900" kern="1200" dirty="0" smtClean="0"/>
            <a:t>территории, предлагаемой к благоустройству </a:t>
          </a:r>
          <a:r>
            <a:rPr lang="ru-RU" sz="1900" kern="1200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sp:txBody>
      <dsp:txXfrm>
        <a:off x="166847" y="410026"/>
        <a:ext cx="3084180" cy="55350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5DD8-90C1-413B-B05E-619E4B75972F}">
      <dsp:nvSpPr>
        <dsp:cNvPr id="0" name=""/>
        <dsp:cNvSpPr/>
      </dsp:nvSpPr>
      <dsp:spPr>
        <a:xfrm>
          <a:off x="0" y="243179"/>
          <a:ext cx="3417874" cy="5868720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30.08.2020г.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 8-00 до 19-00 часов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Состоится рейтинговое голосование по </a:t>
          </a:r>
          <a:r>
            <a:rPr lang="ru-RU" sz="1900" kern="1200" dirty="0"/>
            <a:t>отбору общественной </a:t>
          </a:r>
          <a:r>
            <a:rPr lang="ru-RU" sz="1900" kern="1200" dirty="0" smtClean="0"/>
            <a:t>территории, предлагаемой к благоустройству </a:t>
          </a:r>
          <a:r>
            <a:rPr lang="ru-RU" sz="1900" kern="1200" dirty="0"/>
            <a:t>в первоочередном порядке в 2021 году в рамках реализации муниципальной программы «Формирование современной городской среды на 2018-2024годы» на территории Ракитненского сельского поселения Хабаровского муниципального района Хабаровского края</a:t>
          </a:r>
        </a:p>
      </dsp:txBody>
      <dsp:txXfrm>
        <a:off x="166847" y="410026"/>
        <a:ext cx="3084180" cy="553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4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6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8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9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4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3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9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2CE9-35B2-48EC-8222-616E18CDF57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E5B4-6DA6-450F-B355-E9163572E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5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" y="155448"/>
            <a:ext cx="4038044" cy="3177540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341595902"/>
              </p:ext>
            </p:extLst>
          </p:nvPr>
        </p:nvGraphicFramePr>
        <p:xfrm>
          <a:off x="4144214" y="265176"/>
          <a:ext cx="3417874" cy="635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78" y="155448"/>
            <a:ext cx="4437888" cy="31775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" y="3483864"/>
            <a:ext cx="4038044" cy="307802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7628078" y="3593592"/>
            <a:ext cx="4437888" cy="2858688"/>
            <a:chOff x="0" y="154259"/>
            <a:chExt cx="3417874" cy="604656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154259"/>
              <a:ext cx="3417874" cy="604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166847" y="321106"/>
              <a:ext cx="3084180" cy="571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Место проведения голосования: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/>
                <a:t>с</a:t>
              </a:r>
              <a:r>
                <a:rPr lang="ru-RU" sz="1900" dirty="0" smtClean="0"/>
                <a:t>. Ракитное, ул. Центральная, 28 «а» </a:t>
              </a:r>
              <a:r>
                <a:rPr lang="ru-RU" sz="1900" smtClean="0"/>
                <a:t>МКУК </a:t>
              </a:r>
              <a:r>
                <a:rPr lang="ru-RU" sz="1900" smtClean="0"/>
                <a:t>КДЦ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smtClean="0"/>
                <a:t>УИК </a:t>
              </a:r>
              <a:r>
                <a:rPr lang="ru-RU" sz="1900" dirty="0" smtClean="0"/>
                <a:t>786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>
                  <a:solidFill>
                    <a:prstClr val="white"/>
                  </a:solidFill>
                </a:rPr>
                <a:t>СДЕЛАЙ СВОЙ ВЫБОР!!!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9429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" y="155448"/>
            <a:ext cx="4038044" cy="3177540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532900860"/>
              </p:ext>
            </p:extLst>
          </p:nvPr>
        </p:nvGraphicFramePr>
        <p:xfrm>
          <a:off x="4144214" y="265176"/>
          <a:ext cx="3417874" cy="635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7628078" y="3425616"/>
            <a:ext cx="4437888" cy="3026664"/>
            <a:chOff x="0" y="154259"/>
            <a:chExt cx="3417874" cy="604656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154259"/>
              <a:ext cx="3417874" cy="604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166847" y="321106"/>
              <a:ext cx="3084180" cy="571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Место проведения голосования: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/>
                <a:t>с</a:t>
              </a:r>
              <a:r>
                <a:rPr lang="ru-RU" sz="1900" dirty="0" smtClean="0"/>
                <a:t>. Гаровка-1, ул. Центральная,  46 «а» МБОУ СОШ с. Гаровка-1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 smtClean="0"/>
                <a:t>УИК 785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СДЕЛАЙ СВОЙ ВЫБОР!!!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78" y="155448"/>
            <a:ext cx="4437888" cy="31775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" y="3425616"/>
            <a:ext cx="4035552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" y="155448"/>
            <a:ext cx="4038044" cy="3177540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7808042"/>
              </p:ext>
            </p:extLst>
          </p:nvPr>
        </p:nvGraphicFramePr>
        <p:xfrm>
          <a:off x="4144214" y="265176"/>
          <a:ext cx="3417874" cy="635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7628078" y="3425616"/>
            <a:ext cx="4437888" cy="3026664"/>
            <a:chOff x="0" y="154259"/>
            <a:chExt cx="3417874" cy="604656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154259"/>
              <a:ext cx="3417874" cy="604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166847" y="321106"/>
              <a:ext cx="3084180" cy="571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/>
                <a:t>Место проведения голосования: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/>
                <a:t>с</a:t>
              </a:r>
              <a:r>
                <a:rPr lang="ru-RU" sz="1900" dirty="0" smtClean="0"/>
                <a:t>. Гаровка-2, ул. ДОС,  18 «а»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 smtClean="0"/>
                <a:t>МБОУ СОШ с. Гаровка-2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 smtClean="0"/>
                <a:t>УИК 787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/>
                <a:t>СДЕЛАЙ СВОЙ ВЫБОР!!!</a:t>
              </a: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78" y="155448"/>
            <a:ext cx="4437888" cy="31775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8" y="3425615"/>
            <a:ext cx="4031716" cy="302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218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24</cp:revision>
  <cp:lastPrinted>2020-02-05T06:23:36Z</cp:lastPrinted>
  <dcterms:created xsi:type="dcterms:W3CDTF">2020-02-05T04:33:37Z</dcterms:created>
  <dcterms:modified xsi:type="dcterms:W3CDTF">2020-07-16T01:20:22Z</dcterms:modified>
</cp:coreProperties>
</file>